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97B-D701-45AF-985F-94A77F97815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F0A7-D3A3-40F2-98A2-850526F6C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97B-D701-45AF-985F-94A77F97815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F0A7-D3A3-40F2-98A2-850526F6C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97B-D701-45AF-985F-94A77F97815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F0A7-D3A3-40F2-98A2-850526F6C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97B-D701-45AF-985F-94A77F97815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F0A7-D3A3-40F2-98A2-850526F6C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97B-D701-45AF-985F-94A77F97815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F0A7-D3A3-40F2-98A2-850526F6C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97B-D701-45AF-985F-94A77F97815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F0A7-D3A3-40F2-98A2-850526F6C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97B-D701-45AF-985F-94A77F97815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F0A7-D3A3-40F2-98A2-850526F6C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97B-D701-45AF-985F-94A77F97815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F0A7-D3A3-40F2-98A2-850526F6C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97B-D701-45AF-985F-94A77F97815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F0A7-D3A3-40F2-98A2-850526F6C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97B-D701-45AF-985F-94A77F97815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F0A7-D3A3-40F2-98A2-850526F6C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97B-D701-45AF-985F-94A77F97815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F0A7-D3A3-40F2-98A2-850526F6C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A97B-D701-45AF-985F-94A77F97815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F0A7-D3A3-40F2-98A2-850526F6C9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raevskiy.bezformata.com/word/tochka-rosta/13125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Desktop\&#1090;&#1086;&#1095;&#1082;&#1072;%20&#1088;&#1086;&#1089;&#1090;&#1072;\VID_20220425_135026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Отчет по биологии и химии с использованием оборудования центра Точка роста</a:t>
            </a:r>
            <a:br>
              <a:rPr lang="ru-RU" b="1" dirty="0" smtClean="0"/>
            </a:b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/>
              <a:t>Подготовила : учитель химии и биологии, Беликова А.В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точка роста\IMG_20211028_09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28660" y="1285860"/>
            <a:ext cx="6000792" cy="4000528"/>
          </a:xfrm>
          <a:prstGeom prst="rect">
            <a:avLst/>
          </a:prstGeom>
          <a:noFill/>
        </p:spPr>
      </p:pic>
      <p:pic>
        <p:nvPicPr>
          <p:cNvPr id="23555" name="Picture 3" descr="C:\Users\User\Desktop\точка роста\IMG_20211216_093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21901" y="1321579"/>
            <a:ext cx="592935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Участие обучающихся во Всероссийском экологическом диктанте.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User\Desktop\точка роста\IMG_20211129_145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14545" y="1428738"/>
            <a:ext cx="4857785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На занятиях внеурочной деятельности был проведен урок посвященный дню Юных защитников природы, в котором обучающиеся просматривали короткометражный фильм об экологических катастрофах, играли, рисовали, предлагали свои варианты по защите природы. </a:t>
            </a:r>
            <a:endParaRPr lang="ru-RU" sz="1800" b="1" dirty="0"/>
          </a:p>
        </p:txBody>
      </p:sp>
      <p:pic>
        <p:nvPicPr>
          <p:cNvPr id="25602" name="Picture 2" descr="C:\Users\User\Desktop\точка роста\IMG_20211129_14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167" y="1600200"/>
            <a:ext cx="602766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точка роста\IMG_20211129_143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50948" y="1393833"/>
            <a:ext cx="6000794" cy="3927459"/>
          </a:xfrm>
          <a:prstGeom prst="rect">
            <a:avLst/>
          </a:prstGeom>
          <a:noFill/>
        </p:spPr>
      </p:pic>
      <p:pic>
        <p:nvPicPr>
          <p:cNvPr id="26627" name="Picture 3" descr="C:\Users\User\Desktop\точка роста\IMG_20211129_143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99045" y="1227285"/>
            <a:ext cx="5929354" cy="4189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точка роста\IMG_20211130_132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44424" y="655783"/>
            <a:ext cx="6286544" cy="5403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1600" b="1" dirty="0"/>
              <a:t>Таким образом, ресурсы Центра образования </a:t>
            </a:r>
            <a:r>
              <a:rPr lang="ru-RU" sz="1600" b="1" dirty="0" err="1"/>
              <a:t>естественно-научной</a:t>
            </a:r>
            <a:r>
              <a:rPr lang="ru-RU" sz="1600" b="1" dirty="0"/>
              <a:t> и технологической направленностей «Точка Роста»  открывают новые возможности достижения естественнонаучной грамотности на урочной и внеурочной деятельности,  расширяют поле взаимодействия ученика и учителя, повышают интерес и мотивацию учащихся к изучению химии и биологии и других предметов </a:t>
            </a:r>
            <a:r>
              <a:rPr lang="ru-RU" sz="1600" b="1" dirty="0" err="1"/>
              <a:t>естественно-научной</a:t>
            </a:r>
            <a:r>
              <a:rPr lang="ru-RU" sz="1600" b="1" dirty="0"/>
              <a:t> </a:t>
            </a:r>
            <a:r>
              <a:rPr lang="ru-RU" sz="1600" b="1" dirty="0" smtClean="0"/>
              <a:t>направленности</a:t>
            </a:r>
            <a:r>
              <a:rPr lang="ru-RU" sz="1600" b="1" dirty="0"/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0722" name="Picture 2" descr="C:\Users\User\Desktop\точка роста\20210915_1015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Центр «</a:t>
            </a:r>
            <a:r>
              <a:rPr lang="ru-RU" sz="2000" b="1" dirty="0">
                <a:hlinkClick r:id="rId2"/>
              </a:rPr>
              <a:t>Точка Роста</a:t>
            </a:r>
            <a:r>
              <a:rPr lang="ru-RU" sz="2000" b="1" dirty="0"/>
              <a:t>»   оснащен   комплектом оборудования для изучения </a:t>
            </a:r>
            <a:r>
              <a:rPr lang="ru-RU" sz="2000" b="1" dirty="0" err="1"/>
              <a:t>естественно-научной</a:t>
            </a:r>
            <a:r>
              <a:rPr lang="ru-RU" sz="2000" b="1" dirty="0"/>
              <a:t> и технологической направленности.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026" name="Picture 2" descr="C:\Users\User\Desktop\точка роста\IMG_39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000108"/>
            <a:ext cx="4643470" cy="5857892"/>
          </a:xfrm>
          <a:prstGeom prst="rect">
            <a:avLst/>
          </a:prstGeom>
          <a:noFill/>
        </p:spPr>
      </p:pic>
      <p:pic>
        <p:nvPicPr>
          <p:cNvPr id="1028" name="Picture 4" descr="https://sun9-78.userapi.com/s/v1/if2/G25PVw2Z-kUw6sD4xTkbmSMqt5M-TXGCAmUVoNPsJhQgWV_FKw7eRY3X7gofCU6UD8F_ETJNunjI5rgXv6yMbRV5.jpg?size=811x1080&amp;quality=95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08036"/>
            <a:ext cx="3929090" cy="5849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На уроках химии и биологии  активно используется оборудование центра Точка роста, что вызывает интерес у обучающихся к изучению предмета и лучшего усвоения учебного материала.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Так</a:t>
            </a:r>
            <a:r>
              <a:rPr lang="ru-RU" sz="2800" dirty="0"/>
              <a:t>,  для ребят 5 класса, которые впервые знакомятся с биологией, особенно интересным является микроскоп и всё, что с ним связано.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/>
              <a:t>Большой интерес у учащихся </a:t>
            </a:r>
            <a:r>
              <a:rPr lang="ru-RU" sz="2800" dirty="0" smtClean="0"/>
              <a:t>вызвала </a:t>
            </a:r>
            <a:r>
              <a:rPr lang="ru-RU" sz="2800" dirty="0"/>
              <a:t>работа с микротомом. Появилась возможность создания временных микропрепаратов из тонких срезов листьев, стеблей, мякоти плодов, семян. </a:t>
            </a:r>
          </a:p>
          <a:p>
            <a:endParaRPr lang="ru-RU" sz="2800" dirty="0"/>
          </a:p>
          <a:p>
            <a:r>
              <a:rPr lang="ru-RU" sz="2800" dirty="0" smtClean="0"/>
              <a:t>Знакомство </a:t>
            </a:r>
            <a:r>
              <a:rPr lang="ru-RU" sz="2800" dirty="0"/>
              <a:t>с оборудованием для лабораторных и практических работ, изучение строения микроскопа и его работы, приготовление временных микропрепаратов – всё это позволило им почувствовать себя юными учёными.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точка роста\IMG_20211026_1256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92993" y="1107281"/>
            <a:ext cx="6429419" cy="4643440"/>
          </a:xfrm>
          <a:prstGeom prst="rect">
            <a:avLst/>
          </a:prstGeom>
          <a:noFill/>
        </p:spPr>
      </p:pic>
      <p:pic>
        <p:nvPicPr>
          <p:cNvPr id="16387" name="Picture 3" descr="C:\Users\User\Desktop\точка роста\IMG_20211026_125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14744" y="1357300"/>
            <a:ext cx="635798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точка роста\IMG_20211026_1252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35817" y="1250144"/>
            <a:ext cx="5786477" cy="4143404"/>
          </a:xfrm>
          <a:prstGeom prst="rect">
            <a:avLst/>
          </a:prstGeom>
          <a:noFill/>
        </p:spPr>
      </p:pic>
      <p:pic>
        <p:nvPicPr>
          <p:cNvPr id="18435" name="Picture 3" descr="C:\Users\User\Desktop\точка роста\IMG_20211026_1249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36214" y="1250145"/>
            <a:ext cx="585791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точка роста\IMG_20211026_1247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14480" y="-71462"/>
            <a:ext cx="5786477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В </a:t>
            </a:r>
            <a:r>
              <a:rPr lang="ru-RU" sz="2000" b="1" dirty="0" smtClean="0"/>
              <a:t>урочной </a:t>
            </a:r>
            <a:r>
              <a:rPr lang="ru-RU" sz="2000" b="1" dirty="0"/>
              <a:t>и внеурочной  деятельности используются комплекты влажных препаратов, демонстрационные коллекции по зоологии, палеонтологии </a:t>
            </a:r>
            <a:r>
              <a:rPr lang="ru-RU" sz="2000" b="1" dirty="0" smtClean="0"/>
              <a:t>, коллекции гербариев </a:t>
            </a:r>
            <a:r>
              <a:rPr lang="ru-RU" sz="2000" b="1" dirty="0"/>
              <a:t>при проведении лабораторных, практических работ и в качестве наглядного материала в ходе урока.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VID_20220425_135026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1571612"/>
            <a:ext cx="8643998" cy="457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В обучении химии большое значение имеет эксперимент.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Анализируя результаты проведённых опытов, учащиеся убеждаются в том, что те или иные теоретические представления соответствуют или противоречат реальности . Только осуществляя химический эксперимент можно проверить достоверность прогнозов, сделанных на основании теории. В процессе экспериментальной работы учащиеся приобретают опыт познания реальности, являющийся важным этапом формирования у них убеждений, которые, в свою очередь, составляют основу научного мировоззрения.  Реализация указанных целей возможна при оснащении школьного кабинета химии современными приборами и оборудованием . Используя это оборудование в нашей школе позволяет качественно изменить процесс обучения химии .</a:t>
            </a:r>
          </a:p>
          <a:p>
            <a:r>
              <a:rPr lang="ru-RU" dirty="0"/>
              <a:t>На основе полученных экспериментальных данных обучаемые самостоятельно делают выводы, обобщают результаты, учатся выявлять закономерности и это конечно способствует повышению мотивации обучения школьников.</a:t>
            </a:r>
          </a:p>
          <a:p>
            <a:r>
              <a:rPr lang="ru-RU" dirty="0"/>
              <a:t>Так на уроках химии стало возможно полностью осуществлять всю практическую часть ФГОС ООО.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Выполнение практической работы в 8-9 классах</a:t>
            </a:r>
            <a:endParaRPr lang="ru-RU" dirty="0"/>
          </a:p>
        </p:txBody>
      </p:sp>
      <p:pic>
        <p:nvPicPr>
          <p:cNvPr id="22530" name="Picture 2" descr="C:\Users\User\Desktop\точка роста\FVEY60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398387" cy="4525963"/>
          </a:xfrm>
          <a:prstGeom prst="rect">
            <a:avLst/>
          </a:prstGeom>
          <a:noFill/>
        </p:spPr>
      </p:pic>
      <p:pic>
        <p:nvPicPr>
          <p:cNvPr id="22531" name="Picture 3" descr="C:\Users\User\Desktop\точка роста\IMG_20211012_121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68360" y="1768070"/>
            <a:ext cx="4607776" cy="3857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298</Words>
  <Application>Microsoft Office PowerPoint</Application>
  <PresentationFormat>Экран (4:3)</PresentationFormat>
  <Paragraphs>19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Отчет по биологии и химии с использованием оборудования центра Точка роста .</vt:lpstr>
      <vt:lpstr>Центр «Точка Роста»   оснащен   комплектом оборудования для изучения естественно-научной и технологической направленности.  </vt:lpstr>
      <vt:lpstr>На уроках химии и биологии  активно используется оборудование центра Точка роста, что вызывает интерес у обучающихся к изучению предмета и лучшего усвоения учебного материала.</vt:lpstr>
      <vt:lpstr>Презентация PowerPoint</vt:lpstr>
      <vt:lpstr>Презентация PowerPoint</vt:lpstr>
      <vt:lpstr>Презентация PowerPoint</vt:lpstr>
      <vt:lpstr>В урочной и внеурочной  деятельности используются комплекты влажных препаратов, демонстрационные коллекции по зоологии, палеонтологии , коллекции гербариев при проведении лабораторных, практических работ и в качестве наглядного материала в ходе урока. </vt:lpstr>
      <vt:lpstr>В обучении химии большое значение имеет эксперимент. </vt:lpstr>
      <vt:lpstr>Выполнение практической работы в 8-9 классах</vt:lpstr>
      <vt:lpstr>Презентация PowerPoint</vt:lpstr>
      <vt:lpstr>Участие обучающихся во Всероссийском экологическом диктанте. </vt:lpstr>
      <vt:lpstr>На занятиях внеурочной деятельности был проведен урок посвященный дню Юных защитников природы, в котором обучающиеся просматривали короткометражный фильм об экологических катастрофах, играли, рисовали, предлагали свои варианты по защите природы. </vt:lpstr>
      <vt:lpstr>Презентация PowerPoint</vt:lpstr>
      <vt:lpstr>Презентация PowerPoint</vt:lpstr>
      <vt:lpstr>Таким образом, ресурсы Центра образования естественно-научной и технологической направленностей «Точка Роста»  открывают новые возможности достижения естественнонаучной грамотности на урочной и внеурочной деятельности,  расширяют поле взаимодействия ученика и учителя, повышают интерес и мотивацию учащихся к изучению химии и биологии и других предметов естественно-научной направленности.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биологии и химии с использованием оборудования центра Точка роста .</dc:title>
  <dc:creator>Пользователь</dc:creator>
  <cp:lastModifiedBy>Школа</cp:lastModifiedBy>
  <cp:revision>14</cp:revision>
  <dcterms:created xsi:type="dcterms:W3CDTF">2022-05-09T09:08:17Z</dcterms:created>
  <dcterms:modified xsi:type="dcterms:W3CDTF">2022-06-17T09:17:36Z</dcterms:modified>
</cp:coreProperties>
</file>